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al" panose="020B0604020202020204" pitchFamily="34" charset="0"/>
      <p:regular r:id="rId19"/>
    </p:embeddedFont>
    <p:embeddedFont>
      <p:font typeface="Arial Bold" panose="020B0704020202020204"/>
      <p:regular r:id="rId20"/>
    </p:embeddedFont>
    <p:embeddedFont>
      <p:font typeface="ITC Franklin Gothic LT" panose="020B0504030503020204" pitchFamily="34" charset="77"/>
      <p:regular r:id="rId21"/>
    </p:embeddedFont>
    <p:embeddedFont>
      <p:font typeface="ITC Franklin Gothic LT Semi-Bold" panose="020B07040305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69801" y="4628646"/>
            <a:ext cx="16948404" cy="5007198"/>
            <a:chOff x="0" y="0"/>
            <a:chExt cx="22597872" cy="6676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97872" cy="6676263"/>
            </a:xfrm>
            <a:custGeom>
              <a:avLst/>
              <a:gdLst/>
              <a:ahLst/>
              <a:cxnLst/>
              <a:rect l="l" t="t" r="r" b="b"/>
              <a:pathLst>
                <a:path w="22597872" h="6676263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286000" y="2751020"/>
            <a:ext cx="13716000" cy="1488098"/>
            <a:chOff x="0" y="0"/>
            <a:chExt cx="18288000" cy="19841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88000" cy="1984131"/>
            </a:xfrm>
            <a:custGeom>
              <a:avLst/>
              <a:gdLst/>
              <a:ahLst/>
              <a:cxnLst/>
              <a:rect l="l" t="t" r="r" b="b"/>
              <a:pathLst>
                <a:path w="18288000" h="1984131">
                  <a:moveTo>
                    <a:pt x="0" y="0"/>
                  </a:moveTo>
                  <a:lnTo>
                    <a:pt x="18288000" y="0"/>
                  </a:lnTo>
                  <a:lnTo>
                    <a:pt x="18288000" y="1984131"/>
                  </a:lnTo>
                  <a:lnTo>
                    <a:pt x="0" y="19841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8288000" cy="20127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SMART STUDY PLANNER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-403233" y="1559102"/>
            <a:ext cx="18907092" cy="82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CAPSTONE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7734" y="6887167"/>
            <a:ext cx="11787394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Presented By:</a:t>
            </a: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1.JAZEER AHAMED J - Mohamed Sathak Aj College Of Engineering -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728284"/>
            <a:ext cx="16544422" cy="7109998"/>
            <a:chOff x="0" y="0"/>
            <a:chExt cx="22059229" cy="947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479998"/>
            </a:xfrm>
            <a:custGeom>
              <a:avLst/>
              <a:gdLst/>
              <a:ahLst/>
              <a:cxnLst/>
              <a:rect l="l" t="t" r="r" b="b"/>
              <a:pathLst>
                <a:path w="22059229" h="9479998">
                  <a:moveTo>
                    <a:pt x="0" y="0"/>
                  </a:moveTo>
                  <a:lnTo>
                    <a:pt x="22059229" y="0"/>
                  </a:lnTo>
                  <a:lnTo>
                    <a:pt x="22059229" y="9479998"/>
                  </a:lnTo>
                  <a:lnTo>
                    <a:pt x="0" y="947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29" cy="96133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150583" y="3210617"/>
            <a:ext cx="10812039" cy="5809750"/>
            <a:chOff x="0" y="0"/>
            <a:chExt cx="14226428" cy="76444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226412" cy="7644436"/>
            </a:xfrm>
            <a:custGeom>
              <a:avLst/>
              <a:gdLst/>
              <a:ahLst/>
              <a:cxnLst/>
              <a:rect l="l" t="t" r="r" b="b"/>
              <a:pathLst>
                <a:path w="14226412" h="7644436">
                  <a:moveTo>
                    <a:pt x="0" y="0"/>
                  </a:moveTo>
                  <a:lnTo>
                    <a:pt x="14226412" y="0"/>
                  </a:lnTo>
                  <a:lnTo>
                    <a:pt x="14226412" y="7644436"/>
                  </a:lnTo>
                  <a:lnTo>
                    <a:pt x="0" y="7644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758" b="-19758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728284"/>
            <a:ext cx="16544422" cy="7109998"/>
            <a:chOff x="0" y="0"/>
            <a:chExt cx="22059229" cy="947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479998"/>
            </a:xfrm>
            <a:custGeom>
              <a:avLst/>
              <a:gdLst/>
              <a:ahLst/>
              <a:cxnLst/>
              <a:rect l="l" t="t" r="r" b="b"/>
              <a:pathLst>
                <a:path w="22059229" h="9479998">
                  <a:moveTo>
                    <a:pt x="0" y="0"/>
                  </a:moveTo>
                  <a:lnTo>
                    <a:pt x="22059229" y="0"/>
                  </a:lnTo>
                  <a:lnTo>
                    <a:pt x="22059229" y="9479998"/>
                  </a:lnTo>
                  <a:lnTo>
                    <a:pt x="0" y="947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29" cy="96133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91559" y="3139048"/>
            <a:ext cx="11442476" cy="6119252"/>
            <a:chOff x="0" y="0"/>
            <a:chExt cx="14382325" cy="76914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382369" cy="7691448"/>
            </a:xfrm>
            <a:custGeom>
              <a:avLst/>
              <a:gdLst/>
              <a:ahLst/>
              <a:cxnLst/>
              <a:rect l="l" t="t" r="r" b="b"/>
              <a:pathLst>
                <a:path w="14382369" h="7691448">
                  <a:moveTo>
                    <a:pt x="0" y="0"/>
                  </a:moveTo>
                  <a:lnTo>
                    <a:pt x="14382369" y="0"/>
                  </a:lnTo>
                  <a:lnTo>
                    <a:pt x="14382369" y="7691448"/>
                  </a:lnTo>
                  <a:lnTo>
                    <a:pt x="0" y="7691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092" b="-20092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728284"/>
            <a:ext cx="16544422" cy="7109998"/>
            <a:chOff x="0" y="0"/>
            <a:chExt cx="22059229" cy="947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479998"/>
            </a:xfrm>
            <a:custGeom>
              <a:avLst/>
              <a:gdLst/>
              <a:ahLst/>
              <a:cxnLst/>
              <a:rect l="l" t="t" r="r" b="b"/>
              <a:pathLst>
                <a:path w="22059229" h="9479998">
                  <a:moveTo>
                    <a:pt x="0" y="0"/>
                  </a:moveTo>
                  <a:lnTo>
                    <a:pt x="22059229" y="0"/>
                  </a:lnTo>
                  <a:lnTo>
                    <a:pt x="22059229" y="9479998"/>
                  </a:lnTo>
                  <a:lnTo>
                    <a:pt x="0" y="947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29" cy="96133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7291" y="3257790"/>
            <a:ext cx="12152051" cy="6399075"/>
            <a:chOff x="0" y="0"/>
            <a:chExt cx="14926960" cy="78602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926945" cy="7860358"/>
            </a:xfrm>
            <a:custGeom>
              <a:avLst/>
              <a:gdLst/>
              <a:ahLst/>
              <a:cxnLst/>
              <a:rect l="l" t="t" r="r" b="b"/>
              <a:pathLst>
                <a:path w="14926945" h="7860358">
                  <a:moveTo>
                    <a:pt x="0" y="0"/>
                  </a:moveTo>
                  <a:lnTo>
                    <a:pt x="14926945" y="0"/>
                  </a:lnTo>
                  <a:lnTo>
                    <a:pt x="14926945" y="7860358"/>
                  </a:lnTo>
                  <a:lnTo>
                    <a:pt x="0" y="786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183" b="-21182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728284"/>
            <a:ext cx="16544422" cy="7109998"/>
            <a:chOff x="0" y="0"/>
            <a:chExt cx="22059229" cy="947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479998"/>
            </a:xfrm>
            <a:custGeom>
              <a:avLst/>
              <a:gdLst/>
              <a:ahLst/>
              <a:cxnLst/>
              <a:rect l="l" t="t" r="r" b="b"/>
              <a:pathLst>
                <a:path w="22059229" h="9479998">
                  <a:moveTo>
                    <a:pt x="0" y="0"/>
                  </a:moveTo>
                  <a:lnTo>
                    <a:pt x="22059229" y="0"/>
                  </a:lnTo>
                  <a:lnTo>
                    <a:pt x="22059229" y="9479998"/>
                  </a:lnTo>
                  <a:lnTo>
                    <a:pt x="0" y="947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29" cy="96133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7291" y="2827888"/>
            <a:ext cx="11741715" cy="6430412"/>
            <a:chOff x="0" y="0"/>
            <a:chExt cx="14610217" cy="80013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610207" cy="8001426"/>
            </a:xfrm>
            <a:custGeom>
              <a:avLst/>
              <a:gdLst/>
              <a:ahLst/>
              <a:cxnLst/>
              <a:rect l="l" t="t" r="r" b="b"/>
              <a:pathLst>
                <a:path w="14610207" h="8001426">
                  <a:moveTo>
                    <a:pt x="0" y="0"/>
                  </a:moveTo>
                  <a:lnTo>
                    <a:pt x="14610207" y="0"/>
                  </a:lnTo>
                  <a:lnTo>
                    <a:pt x="14610207" y="8001426"/>
                  </a:lnTo>
                  <a:lnTo>
                    <a:pt x="0" y="8001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444" b="-18444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88" y="1303659"/>
            <a:ext cx="16548188" cy="12687025"/>
            <a:chOff x="0" y="0"/>
            <a:chExt cx="22064251" cy="169160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64250" cy="16916034"/>
            </a:xfrm>
            <a:custGeom>
              <a:avLst/>
              <a:gdLst/>
              <a:ahLst/>
              <a:cxnLst/>
              <a:rect l="l" t="t" r="r" b="b"/>
              <a:pathLst>
                <a:path w="22064250" h="16916034">
                  <a:moveTo>
                    <a:pt x="0" y="0"/>
                  </a:moveTo>
                  <a:lnTo>
                    <a:pt x="22064250" y="0"/>
                  </a:lnTo>
                  <a:lnTo>
                    <a:pt x="22064250" y="16916034"/>
                  </a:lnTo>
                  <a:lnTo>
                    <a:pt x="0" y="169160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64251" cy="170493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https://github.com/jazeerahamed/Smart-Study-Planner 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7291" y="2894450"/>
            <a:ext cx="10683831" cy="5756350"/>
            <a:chOff x="0" y="0"/>
            <a:chExt cx="12947988" cy="69762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48031" cy="6976282"/>
            </a:xfrm>
            <a:custGeom>
              <a:avLst/>
              <a:gdLst/>
              <a:ahLst/>
              <a:cxnLst/>
              <a:rect l="l" t="t" r="r" b="b"/>
              <a:pathLst>
                <a:path w="12948031" h="6976282">
                  <a:moveTo>
                    <a:pt x="0" y="0"/>
                  </a:moveTo>
                  <a:lnTo>
                    <a:pt x="12948031" y="0"/>
                  </a:lnTo>
                  <a:lnTo>
                    <a:pt x="12948031" y="6976282"/>
                  </a:lnTo>
                  <a:lnTo>
                    <a:pt x="0" y="6976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571" b="-19571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90" y="1216099"/>
            <a:ext cx="16544422" cy="7024274"/>
            <a:chOff x="0" y="0"/>
            <a:chExt cx="22059229" cy="93656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365698"/>
            </a:xfrm>
            <a:custGeom>
              <a:avLst/>
              <a:gdLst/>
              <a:ahLst/>
              <a:cxnLst/>
              <a:rect l="l" t="t" r="r" b="b"/>
              <a:pathLst>
                <a:path w="22059229" h="9365698">
                  <a:moveTo>
                    <a:pt x="0" y="0"/>
                  </a:moveTo>
                  <a:lnTo>
                    <a:pt x="22059229" y="0"/>
                  </a:lnTo>
                  <a:lnTo>
                    <a:pt x="22059229" y="9365698"/>
                  </a:lnTo>
                  <a:lnTo>
                    <a:pt x="0" y="9365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2059229" cy="93847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planner provides a lightweight, offline-first tool to manage study schedules.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Helps improve time management and consistency.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Offers motivational support alongside task management.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Demonstrates the effectiveness of simple web technologies for solving student productivity challenges.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References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88" y="1874458"/>
            <a:ext cx="16544422" cy="7088567"/>
            <a:chOff x="0" y="0"/>
            <a:chExt cx="22059229" cy="94514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451423"/>
            </a:xfrm>
            <a:custGeom>
              <a:avLst/>
              <a:gdLst/>
              <a:ahLst/>
              <a:cxnLst/>
              <a:rect l="l" t="t" r="r" b="b"/>
              <a:pathLst>
                <a:path w="22059229" h="9451423">
                  <a:moveTo>
                    <a:pt x="0" y="0"/>
                  </a:moveTo>
                  <a:lnTo>
                    <a:pt x="22059229" y="0"/>
                  </a:lnTo>
                  <a:lnTo>
                    <a:pt x="22059229" y="9451423"/>
                  </a:lnTo>
                  <a:lnTo>
                    <a:pt x="0" y="9451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22059229" cy="95561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75643" lvl="2" indent="-225214" algn="l">
                <a:lnSpc>
                  <a:spcPts val="4224"/>
                </a:lnSpc>
                <a:buFont typeface="Arial"/>
                <a:buChar char="⚬"/>
              </a:pPr>
              <a:r>
                <a:rPr lang="en-US" sz="3200" u="sng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MDN Web Docs. HTML, CSS, JavaScript, LocalStorage API. Retrieved from: https://developer.mozilla.org/</a:t>
              </a:r>
            </a:p>
            <a:p>
              <a:pPr marL="675643" lvl="2" indent="-225214" algn="l">
                <a:lnSpc>
                  <a:spcPts val="4224"/>
                </a:lnSpc>
                <a:buFont typeface="Arial"/>
                <a:buChar char="⚬"/>
              </a:pPr>
              <a:r>
                <a:rPr lang="en-US" sz="3200" u="sng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BMC Psychology (2025). Unlocking academic success: the impact of time management on study engagement.</a:t>
              </a:r>
            </a:p>
            <a:p>
              <a:pPr marL="675643" lvl="2" indent="-225214" algn="l">
                <a:lnSpc>
                  <a:spcPts val="4224"/>
                </a:lnSpc>
                <a:buFont typeface="Arial"/>
                <a:buChar char="⚬"/>
              </a:pPr>
              <a:r>
                <a:rPr lang="en-US" sz="3200" u="sng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Behavioral Sciences (2025). Predicting Academic Performance from Future-Oriented Daily Time Management Behavior.</a:t>
              </a:r>
            </a:p>
            <a:p>
              <a:pPr marL="675643" lvl="2" indent="-225214" algn="l">
                <a:lnSpc>
                  <a:spcPts val="4224"/>
                </a:lnSpc>
                <a:buFont typeface="Arial"/>
                <a:buChar char="⚬"/>
              </a:pPr>
              <a:r>
                <a:rPr lang="en-US" sz="3200" u="sng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PJSEL (2021). A Study of Relationship Between Time Management Skills and Learning Motivation of University Students.</a:t>
              </a:r>
            </a:p>
            <a:p>
              <a:pPr marL="675643" lvl="2" indent="-225214" algn="l">
                <a:lnSpc>
                  <a:spcPts val="3960"/>
                </a:lnSpc>
              </a:pPr>
              <a:endParaRPr lang="en-US" sz="3200" u="sng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194562" y="4135040"/>
            <a:ext cx="13948116" cy="2002631"/>
            <a:chOff x="0" y="0"/>
            <a:chExt cx="18597488" cy="26701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597488" cy="2670175"/>
            </a:xfrm>
            <a:custGeom>
              <a:avLst/>
              <a:gdLst/>
              <a:ahLst/>
              <a:cxnLst/>
              <a:rect l="l" t="t" r="r" b="b"/>
              <a:pathLst>
                <a:path w="18597488" h="2670175">
                  <a:moveTo>
                    <a:pt x="0" y="0"/>
                  </a:moveTo>
                  <a:lnTo>
                    <a:pt x="18597488" y="0"/>
                  </a:lnTo>
                  <a:lnTo>
                    <a:pt x="18597488" y="2670175"/>
                  </a:lnTo>
                  <a:lnTo>
                    <a:pt x="0" y="2670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8597488" cy="26892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74360" y="823414"/>
            <a:ext cx="15773400" cy="2002633"/>
            <a:chOff x="0" y="0"/>
            <a:chExt cx="21031200" cy="26701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31200" cy="2670177"/>
            </a:xfrm>
            <a:custGeom>
              <a:avLst/>
              <a:gdLst/>
              <a:ahLst/>
              <a:cxnLst/>
              <a:rect l="l" t="t" r="r" b="b"/>
              <a:pathLst>
                <a:path w="21031200" h="2670177">
                  <a:moveTo>
                    <a:pt x="0" y="0"/>
                  </a:moveTo>
                  <a:lnTo>
                    <a:pt x="21031200" y="0"/>
                  </a:lnTo>
                  <a:lnTo>
                    <a:pt x="21031200" y="2670177"/>
                  </a:lnTo>
                  <a:lnTo>
                    <a:pt x="0" y="2670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1031200" cy="268922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OUTLINE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8740" y="2378877"/>
            <a:ext cx="16345650" cy="401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633413" lvl="2" indent="-211138" algn="l">
              <a:lnSpc>
                <a:spcPts val="3960"/>
              </a:lnSpc>
              <a:buFont typeface="Arial"/>
              <a:buChar char="⚬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</a:t>
            </a:r>
          </a:p>
          <a:p>
            <a:pPr marL="633413" lvl="2" indent="-211138" algn="l">
              <a:lnSpc>
                <a:spcPts val="3960"/>
              </a:lnSpc>
              <a:buFont typeface="Arial"/>
              <a:buChar char="⚬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Development Approach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marL="633413" lvl="2" indent="-211138" algn="l">
              <a:lnSpc>
                <a:spcPts val="3960"/>
              </a:lnSpc>
              <a:buFont typeface="Arial"/>
              <a:buChar char="⚬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Algorithm &amp; Deployment </a:t>
            </a:r>
          </a:p>
          <a:p>
            <a:pPr marL="633413" lvl="2" indent="-211138" algn="l">
              <a:lnSpc>
                <a:spcPts val="3960"/>
              </a:lnSpc>
              <a:buFont typeface="Arial"/>
              <a:buChar char="⚬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  <a:p>
            <a:pPr marL="633413" lvl="2" indent="-211138" algn="l">
              <a:lnSpc>
                <a:spcPts val="3960"/>
              </a:lnSpc>
              <a:buFont typeface="Arial"/>
              <a:buChar char="⚬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  <a:p>
            <a:pPr marL="633413" lvl="2" indent="-211138" algn="l">
              <a:lnSpc>
                <a:spcPts val="3960"/>
              </a:lnSpc>
              <a:buFont typeface="Arial"/>
              <a:buChar char="⚬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  <a:p>
            <a:pPr marL="633413" lvl="2" indent="-211138" algn="l">
              <a:lnSpc>
                <a:spcPts val="3960"/>
              </a:lnSpc>
            </a:pPr>
            <a:endParaRPr lang="en-US" sz="3000" b="1">
              <a:solidFill>
                <a:srgbClr val="40404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68023" y="1526742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88" y="1938752"/>
            <a:ext cx="16544422" cy="7024274"/>
            <a:chOff x="0" y="0"/>
            <a:chExt cx="22059229" cy="93656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365698"/>
            </a:xfrm>
            <a:custGeom>
              <a:avLst/>
              <a:gdLst/>
              <a:ahLst/>
              <a:cxnLst/>
              <a:rect l="l" t="t" r="r" b="b"/>
              <a:pathLst>
                <a:path w="22059229" h="9365698">
                  <a:moveTo>
                    <a:pt x="0" y="0"/>
                  </a:moveTo>
                  <a:lnTo>
                    <a:pt x="22059229" y="0"/>
                  </a:lnTo>
                  <a:lnTo>
                    <a:pt x="22059229" y="9365698"/>
                  </a:lnTo>
                  <a:lnTo>
                    <a:pt x="0" y="9365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2059229" cy="93847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Students struggle to organize study schedules effectively.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Deadlines and tasks are often forgotten or scattered across apps/notes.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Lack of a single, simple offline tool for tracking daily study tasks and progress.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Motivation decreases when students cannot visualize their progress.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Inconsistent study habits arise due to poor task management.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68023" y="1258223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System  Approach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88" y="3504751"/>
            <a:ext cx="10707740" cy="3892273"/>
            <a:chOff x="0" y="0"/>
            <a:chExt cx="14276987" cy="51896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276986" cy="5189697"/>
            </a:xfrm>
            <a:custGeom>
              <a:avLst/>
              <a:gdLst/>
              <a:ahLst/>
              <a:cxnLst/>
              <a:rect l="l" t="t" r="r" b="b"/>
              <a:pathLst>
                <a:path w="14276986" h="5189697">
                  <a:moveTo>
                    <a:pt x="0" y="0"/>
                  </a:moveTo>
                  <a:lnTo>
                    <a:pt x="14276986" y="0"/>
                  </a:lnTo>
                  <a:lnTo>
                    <a:pt x="14276986" y="5189697"/>
                  </a:lnTo>
                  <a:lnTo>
                    <a:pt x="0" y="5189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4276987" cy="520874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Frontend Technologies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HTML5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Structure of the webpage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CSS3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Styling and responsive layouts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JavaScript 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Dynamic interactivity 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Design Approach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Clean and user-friendly interface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Mobile-responsive design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Modular separation of HTML, CSS, and JS files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Algorithm &amp; Deployment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88" y="2506039"/>
            <a:ext cx="15421831" cy="7786947"/>
            <a:chOff x="0" y="0"/>
            <a:chExt cx="20562441" cy="103825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2441" cy="10382596"/>
            </a:xfrm>
            <a:custGeom>
              <a:avLst/>
              <a:gdLst/>
              <a:ahLst/>
              <a:cxnLst/>
              <a:rect l="l" t="t" r="r" b="b"/>
              <a:pathLst>
                <a:path w="20562441" h="10382596">
                  <a:moveTo>
                    <a:pt x="0" y="0"/>
                  </a:moveTo>
                  <a:lnTo>
                    <a:pt x="20562441" y="0"/>
                  </a:lnTo>
                  <a:lnTo>
                    <a:pt x="20562441" y="10382596"/>
                  </a:lnTo>
                  <a:lnTo>
                    <a:pt x="0" y="10382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20562441" cy="1039212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Task: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Validate inputs → create task object → push to array → save in LocalStorage → render → success message.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Render Tasks: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Loop tasks → display with checkbox + delete button → update progress bar.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 Complete: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checkbox change → update completed status → save → refresh UI.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Delete Task: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Remove task from array → save → re-render.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Motivational Quotes: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timer → randomly display a new quote every few seconds.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Deployment — Step by Step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Testing: open index.html in a browser.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Optional local server: run python -m http.server.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GitHub Pages: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Push project to repo.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Enable GitHub Pages in settings.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 published URL.</a:t>
              </a:r>
            </a:p>
            <a:p>
              <a:pPr marL="506730" lvl="2" indent="-168910" algn="l">
                <a:lnSpc>
                  <a:spcPts val="287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Alternative hosting: Netlify or Vercel → connect repo or drag-and-drop folder.</a:t>
              </a:r>
            </a:p>
            <a:p>
              <a:pPr marL="506730" lvl="2" indent="-168910" algn="l">
                <a:lnSpc>
                  <a:spcPts val="3240"/>
                </a:lnSpc>
              </a:pPr>
              <a:endPara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06730" lvl="2" indent="-168910" algn="l">
                <a:lnSpc>
                  <a:spcPts val="2879"/>
                </a:lnSpc>
              </a:pPr>
              <a:endPara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06730" lvl="2" indent="-168910" algn="l">
                <a:lnSpc>
                  <a:spcPts val="2879"/>
                </a:lnSpc>
              </a:pPr>
              <a:endPara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728284"/>
            <a:ext cx="16544422" cy="7109998"/>
            <a:chOff x="0" y="0"/>
            <a:chExt cx="22059229" cy="947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479998"/>
            </a:xfrm>
            <a:custGeom>
              <a:avLst/>
              <a:gdLst/>
              <a:ahLst/>
              <a:cxnLst/>
              <a:rect l="l" t="t" r="r" b="b"/>
              <a:pathLst>
                <a:path w="22059229" h="9479998">
                  <a:moveTo>
                    <a:pt x="0" y="0"/>
                  </a:moveTo>
                  <a:lnTo>
                    <a:pt x="22059229" y="0"/>
                  </a:lnTo>
                  <a:lnTo>
                    <a:pt x="22059229" y="9479998"/>
                  </a:lnTo>
                  <a:lnTo>
                    <a:pt x="0" y="947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29" cy="96133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4691" y="3277297"/>
            <a:ext cx="11293802" cy="5981003"/>
            <a:chOff x="0" y="0"/>
            <a:chExt cx="12525627" cy="66333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25523" cy="6633379"/>
            </a:xfrm>
            <a:custGeom>
              <a:avLst/>
              <a:gdLst/>
              <a:ahLst/>
              <a:cxnLst/>
              <a:rect l="l" t="t" r="r" b="b"/>
              <a:pathLst>
                <a:path w="12525523" h="6633379">
                  <a:moveTo>
                    <a:pt x="0" y="0"/>
                  </a:moveTo>
                  <a:lnTo>
                    <a:pt x="12525523" y="0"/>
                  </a:lnTo>
                  <a:lnTo>
                    <a:pt x="12525523" y="6633379"/>
                  </a:lnTo>
                  <a:lnTo>
                    <a:pt x="0" y="663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780" b="-2078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5991302" y="3321075"/>
            <a:ext cx="11014383" cy="5937225"/>
            <a:chOff x="0" y="0"/>
            <a:chExt cx="13194227" cy="71122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94249" cy="7112281"/>
            </a:xfrm>
            <a:custGeom>
              <a:avLst/>
              <a:gdLst/>
              <a:ahLst/>
              <a:cxnLst/>
              <a:rect l="l" t="t" r="r" b="b"/>
              <a:pathLst>
                <a:path w="13194249" h="7112281">
                  <a:moveTo>
                    <a:pt x="0" y="0"/>
                  </a:moveTo>
                  <a:lnTo>
                    <a:pt x="13194249" y="0"/>
                  </a:lnTo>
                  <a:lnTo>
                    <a:pt x="13194249" y="7112281"/>
                  </a:lnTo>
                  <a:lnTo>
                    <a:pt x="0" y="7112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538" b="-19538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063220" y="3321075"/>
            <a:ext cx="11910500" cy="6268999"/>
            <a:chOff x="0" y="0"/>
            <a:chExt cx="15161919" cy="79803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161944" cy="7980299"/>
            </a:xfrm>
            <a:custGeom>
              <a:avLst/>
              <a:gdLst/>
              <a:ahLst/>
              <a:cxnLst/>
              <a:rect l="l" t="t" r="r" b="b"/>
              <a:pathLst>
                <a:path w="15161944" h="7980299">
                  <a:moveTo>
                    <a:pt x="0" y="0"/>
                  </a:moveTo>
                  <a:lnTo>
                    <a:pt x="15161944" y="0"/>
                  </a:lnTo>
                  <a:lnTo>
                    <a:pt x="15161944" y="7980299"/>
                  </a:lnTo>
                  <a:lnTo>
                    <a:pt x="0" y="7980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1216" b="-21217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728284"/>
            <a:ext cx="16544422" cy="7109998"/>
            <a:chOff x="0" y="0"/>
            <a:chExt cx="22059229" cy="947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479998"/>
            </a:xfrm>
            <a:custGeom>
              <a:avLst/>
              <a:gdLst/>
              <a:ahLst/>
              <a:cxnLst/>
              <a:rect l="l" t="t" r="r" b="b"/>
              <a:pathLst>
                <a:path w="22059229" h="9479998">
                  <a:moveTo>
                    <a:pt x="0" y="0"/>
                  </a:moveTo>
                  <a:lnTo>
                    <a:pt x="22059229" y="0"/>
                  </a:lnTo>
                  <a:lnTo>
                    <a:pt x="22059229" y="9479998"/>
                  </a:lnTo>
                  <a:lnTo>
                    <a:pt x="0" y="947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29" cy="96133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3500491"/>
            <a:ext cx="10889025" cy="5749904"/>
            <a:chOff x="0" y="0"/>
            <a:chExt cx="12193096" cy="64385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93029" cy="6438466"/>
            </a:xfrm>
            <a:custGeom>
              <a:avLst/>
              <a:gdLst/>
              <a:ahLst/>
              <a:cxnLst/>
              <a:rect l="l" t="t" r="r" b="b"/>
              <a:pathLst>
                <a:path w="12193029" h="6438466">
                  <a:moveTo>
                    <a:pt x="0" y="0"/>
                  </a:moveTo>
                  <a:lnTo>
                    <a:pt x="12193029" y="0"/>
                  </a:lnTo>
                  <a:lnTo>
                    <a:pt x="12193029" y="6438466"/>
                  </a:lnTo>
                  <a:lnTo>
                    <a:pt x="0" y="6438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986" b="-2098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5828266" y="3500491"/>
            <a:ext cx="10743583" cy="5757809"/>
            <a:chOff x="0" y="0"/>
            <a:chExt cx="14324777" cy="76770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24695" cy="7677023"/>
            </a:xfrm>
            <a:custGeom>
              <a:avLst/>
              <a:gdLst/>
              <a:ahLst/>
              <a:cxnLst/>
              <a:rect l="l" t="t" r="r" b="b"/>
              <a:pathLst>
                <a:path w="14324695" h="7677023">
                  <a:moveTo>
                    <a:pt x="0" y="0"/>
                  </a:moveTo>
                  <a:lnTo>
                    <a:pt x="14324695" y="0"/>
                  </a:lnTo>
                  <a:lnTo>
                    <a:pt x="14324695" y="7677023"/>
                  </a:lnTo>
                  <a:lnTo>
                    <a:pt x="0" y="7677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942" b="-19943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063220" y="3500491"/>
            <a:ext cx="10742648" cy="5757809"/>
            <a:chOff x="0" y="0"/>
            <a:chExt cx="8624462" cy="462251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624458" cy="4622505"/>
            </a:xfrm>
            <a:custGeom>
              <a:avLst/>
              <a:gdLst/>
              <a:ahLst/>
              <a:cxnLst/>
              <a:rect l="l" t="t" r="r" b="b"/>
              <a:pathLst>
                <a:path w="8624458" h="4622505">
                  <a:moveTo>
                    <a:pt x="0" y="0"/>
                  </a:moveTo>
                  <a:lnTo>
                    <a:pt x="8624458" y="0"/>
                  </a:lnTo>
                  <a:lnTo>
                    <a:pt x="8624458" y="4622505"/>
                  </a:lnTo>
                  <a:lnTo>
                    <a:pt x="0" y="462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9936" b="-19936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728284"/>
            <a:ext cx="16544422" cy="7109998"/>
            <a:chOff x="0" y="0"/>
            <a:chExt cx="22059229" cy="947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479998"/>
            </a:xfrm>
            <a:custGeom>
              <a:avLst/>
              <a:gdLst/>
              <a:ahLst/>
              <a:cxnLst/>
              <a:rect l="l" t="t" r="r" b="b"/>
              <a:pathLst>
                <a:path w="22059229" h="9479998">
                  <a:moveTo>
                    <a:pt x="0" y="0"/>
                  </a:moveTo>
                  <a:lnTo>
                    <a:pt x="22059229" y="0"/>
                  </a:lnTo>
                  <a:lnTo>
                    <a:pt x="22059229" y="9479998"/>
                  </a:lnTo>
                  <a:lnTo>
                    <a:pt x="0" y="947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29" cy="96133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12205" y="3500491"/>
            <a:ext cx="10720386" cy="5757809"/>
            <a:chOff x="0" y="0"/>
            <a:chExt cx="14293847" cy="767707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293833" cy="7677023"/>
            </a:xfrm>
            <a:custGeom>
              <a:avLst/>
              <a:gdLst/>
              <a:ahLst/>
              <a:cxnLst/>
              <a:rect l="l" t="t" r="r" b="b"/>
              <a:pathLst>
                <a:path w="14293833" h="7677023">
                  <a:moveTo>
                    <a:pt x="0" y="0"/>
                  </a:moveTo>
                  <a:lnTo>
                    <a:pt x="14293833" y="0"/>
                  </a:lnTo>
                  <a:lnTo>
                    <a:pt x="14293833" y="7677023"/>
                  </a:lnTo>
                  <a:lnTo>
                    <a:pt x="0" y="7677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791" b="-19792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6729175" y="3500491"/>
            <a:ext cx="10889025" cy="6010542"/>
            <a:chOff x="0" y="0"/>
            <a:chExt cx="14518700" cy="80140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518636" cy="8014081"/>
            </a:xfrm>
            <a:custGeom>
              <a:avLst/>
              <a:gdLst/>
              <a:ahLst/>
              <a:cxnLst/>
              <a:rect l="l" t="t" r="r" b="b"/>
              <a:pathLst>
                <a:path w="14518636" h="8014081">
                  <a:moveTo>
                    <a:pt x="0" y="0"/>
                  </a:moveTo>
                  <a:lnTo>
                    <a:pt x="14518636" y="0"/>
                  </a:lnTo>
                  <a:lnTo>
                    <a:pt x="14518636" y="8014081"/>
                  </a:lnTo>
                  <a:lnTo>
                    <a:pt x="0" y="8014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08" b="-17907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1917725" y="3624144"/>
            <a:ext cx="10779656" cy="5834654"/>
            <a:chOff x="0" y="0"/>
            <a:chExt cx="14196947" cy="76843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96870" cy="7684262"/>
            </a:xfrm>
            <a:custGeom>
              <a:avLst/>
              <a:gdLst/>
              <a:ahLst/>
              <a:cxnLst/>
              <a:rect l="l" t="t" r="r" b="b"/>
              <a:pathLst>
                <a:path w="14196870" h="7684262">
                  <a:moveTo>
                    <a:pt x="0" y="0"/>
                  </a:moveTo>
                  <a:lnTo>
                    <a:pt x="14196870" y="0"/>
                  </a:lnTo>
                  <a:lnTo>
                    <a:pt x="14196870" y="7684262"/>
                  </a:lnTo>
                  <a:lnTo>
                    <a:pt x="0" y="7684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9252" b="-19253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4"/>
            <a:chOff x="0" y="0"/>
            <a:chExt cx="7406640" cy="18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28"/>
            <a:chOff x="0" y="0"/>
            <a:chExt cx="7406640" cy="197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727505" y="9656865"/>
            <a:ext cx="1688687" cy="547688"/>
            <a:chOff x="0" y="0"/>
            <a:chExt cx="2251582" cy="730250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80" b="-28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24659"/>
            <a:ext cx="16544424" cy="1259439"/>
            <a:chOff x="0" y="0"/>
            <a:chExt cx="22059232" cy="1679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79252"/>
            </a:xfrm>
            <a:custGeom>
              <a:avLst/>
              <a:gdLst/>
              <a:ahLst/>
              <a:cxnLst/>
              <a:rect l="l" t="t" r="r" b="b"/>
              <a:pathLst>
                <a:path w="22059232" h="1679252">
                  <a:moveTo>
                    <a:pt x="0" y="0"/>
                  </a:moveTo>
                  <a:lnTo>
                    <a:pt x="22059232" y="0"/>
                  </a:lnTo>
                  <a:lnTo>
                    <a:pt x="22059232" y="1679252"/>
                  </a:lnTo>
                  <a:lnTo>
                    <a:pt x="0" y="167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71735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3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728284"/>
            <a:ext cx="16544422" cy="7109998"/>
            <a:chOff x="0" y="0"/>
            <a:chExt cx="22059229" cy="94799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29" cy="9479998"/>
            </a:xfrm>
            <a:custGeom>
              <a:avLst/>
              <a:gdLst/>
              <a:ahLst/>
              <a:cxnLst/>
              <a:rect l="l" t="t" r="r" b="b"/>
              <a:pathLst>
                <a:path w="22059229" h="9479998">
                  <a:moveTo>
                    <a:pt x="0" y="0"/>
                  </a:moveTo>
                  <a:lnTo>
                    <a:pt x="22059229" y="0"/>
                  </a:lnTo>
                  <a:lnTo>
                    <a:pt x="22059229" y="9479998"/>
                  </a:lnTo>
                  <a:lnTo>
                    <a:pt x="0" y="947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29" cy="96133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886777" lvl="2" indent="-295592" algn="l">
                <a:lnSpc>
                  <a:spcPts val="5544"/>
                </a:lnSpc>
                <a:buFont typeface="Arial"/>
                <a:buChar char="⚬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886777" lvl="2" indent="-295592"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9801" y="3262891"/>
            <a:ext cx="10640604" cy="5763236"/>
            <a:chOff x="0" y="0"/>
            <a:chExt cx="9704009" cy="52559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03949" cy="5255915"/>
            </a:xfrm>
            <a:custGeom>
              <a:avLst/>
              <a:gdLst/>
              <a:ahLst/>
              <a:cxnLst/>
              <a:rect l="l" t="t" r="r" b="b"/>
              <a:pathLst>
                <a:path w="9703949" h="5255915">
                  <a:moveTo>
                    <a:pt x="0" y="0"/>
                  </a:moveTo>
                  <a:lnTo>
                    <a:pt x="9703949" y="0"/>
                  </a:lnTo>
                  <a:lnTo>
                    <a:pt x="9703949" y="5255915"/>
                  </a:lnTo>
                  <a:lnTo>
                    <a:pt x="0" y="5255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206" b="-1920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6894667" y="3262891"/>
            <a:ext cx="10723533" cy="5763236"/>
            <a:chOff x="0" y="0"/>
            <a:chExt cx="14298044" cy="76843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298089" cy="7684262"/>
            </a:xfrm>
            <a:custGeom>
              <a:avLst/>
              <a:gdLst/>
              <a:ahLst/>
              <a:cxnLst/>
              <a:rect l="l" t="t" r="r" b="b"/>
              <a:pathLst>
                <a:path w="14298089" h="7684262">
                  <a:moveTo>
                    <a:pt x="0" y="0"/>
                  </a:moveTo>
                  <a:lnTo>
                    <a:pt x="14298089" y="0"/>
                  </a:lnTo>
                  <a:lnTo>
                    <a:pt x="14298089" y="7684262"/>
                  </a:lnTo>
                  <a:lnTo>
                    <a:pt x="0" y="7684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746" b="-19747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1917725" y="3331584"/>
            <a:ext cx="11288465" cy="5926716"/>
            <a:chOff x="0" y="0"/>
            <a:chExt cx="15051287" cy="79022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51210" cy="7902321"/>
            </a:xfrm>
            <a:custGeom>
              <a:avLst/>
              <a:gdLst/>
              <a:ahLst/>
              <a:cxnLst/>
              <a:rect l="l" t="t" r="r" b="b"/>
              <a:pathLst>
                <a:path w="15051210" h="7902321">
                  <a:moveTo>
                    <a:pt x="0" y="0"/>
                  </a:moveTo>
                  <a:lnTo>
                    <a:pt x="15051210" y="0"/>
                  </a:lnTo>
                  <a:lnTo>
                    <a:pt x="15051210" y="7902321"/>
                  </a:lnTo>
                  <a:lnTo>
                    <a:pt x="0" y="7902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95" b="-2139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Study Planner Project .pptx</dc:title>
  <cp:lastModifiedBy>Jazeer Ahamed j</cp:lastModifiedBy>
  <cp:revision>2</cp:revision>
  <dcterms:created xsi:type="dcterms:W3CDTF">2006-08-16T00:00:00Z</dcterms:created>
  <dcterms:modified xsi:type="dcterms:W3CDTF">2025-09-29T11:13:21Z</dcterms:modified>
  <dc:identifier>DAG0Wjr8IFY</dc:identifier>
</cp:coreProperties>
</file>